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</p:sldIdLst>
  <p:sldSz cx="9144000" cy="6858000" type="screen4x3"/>
  <p:notesSz cx="6881813" cy="96615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18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87776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Header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84" y="6055784"/>
            <a:ext cx="8712200" cy="15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84" y="1212851"/>
            <a:ext cx="8712200" cy="15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7145868" y="6195485"/>
            <a:ext cx="1843617" cy="384721"/>
            <a:chOff x="7740990" y="4646796"/>
            <a:chExt cx="1248019" cy="288180"/>
          </a:xfrm>
        </p:grpSpPr>
        <p:sp>
          <p:nvSpPr>
            <p:cNvPr id="8" name="TextBox 11"/>
            <p:cNvSpPr txBox="1">
              <a:spLocks noChangeArrowheads="1"/>
            </p:cNvSpPr>
            <p:nvPr userDrawn="1"/>
          </p:nvSpPr>
          <p:spPr bwMode="auto">
            <a:xfrm>
              <a:off x="7978844" y="4646796"/>
              <a:ext cx="1010165" cy="28818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377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pl-PL" sz="1900" smtClean="0">
                  <a:solidFill>
                    <a:srgbClr val="6C6C6C"/>
                  </a:solidFill>
                  <a:latin typeface="Ubuntu"/>
                </a:rPr>
                <a:t>SOLARIES</a:t>
              </a:r>
            </a:p>
          </p:txBody>
        </p:sp>
        <p:sp>
          <p:nvSpPr>
            <p:cNvPr id="9" name="Picture 13"/>
            <p:cNvSpPr>
              <a:spLocks noChangeAspect="1"/>
            </p:cNvSpPr>
            <p:nvPr userDrawn="1"/>
          </p:nvSpPr>
          <p:spPr bwMode="auto">
            <a:xfrm>
              <a:off x="7740990" y="4680091"/>
              <a:ext cx="237854" cy="236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defTabSz="914377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altLang="pt-BR"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766181" y="226362"/>
            <a:ext cx="7692019" cy="586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 baseline="0">
                <a:solidFill>
                  <a:schemeClr val="accent5"/>
                </a:solidFill>
                <a:latin typeface="+mj-lt"/>
              </a:defRPr>
            </a:lvl1pPr>
            <a:lvl2pPr marL="457189" indent="0">
              <a:buNone/>
              <a:defRPr sz="4000" baseline="0">
                <a:latin typeface="+mj-lt"/>
              </a:defRPr>
            </a:lvl2pPr>
            <a:lvl3pPr marL="914377" indent="0">
              <a:buNone/>
              <a:defRPr sz="4000" baseline="0">
                <a:latin typeface="+mj-lt"/>
              </a:defRPr>
            </a:lvl3pPr>
            <a:lvl4pPr marL="1371566" indent="0">
              <a:buNone/>
              <a:defRPr sz="4000" baseline="0">
                <a:latin typeface="+mj-lt"/>
              </a:defRPr>
            </a:lvl4pPr>
            <a:lvl5pPr marL="1828754" indent="0">
              <a:buNone/>
              <a:defRPr sz="4000" baseline="0">
                <a:latin typeface="+mj-lt"/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766764" y="749300"/>
            <a:ext cx="7691437" cy="3502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accent5"/>
                </a:solidFill>
              </a:defRPr>
            </a:lvl1pPr>
            <a:lvl2pPr marL="457189" indent="0">
              <a:buNone/>
              <a:defRPr sz="1500" baseline="0"/>
            </a:lvl2pPr>
            <a:lvl3pPr marL="914377" indent="0">
              <a:buNone/>
              <a:defRPr sz="1500" baseline="0"/>
            </a:lvl3pPr>
            <a:lvl4pPr marL="1371566" indent="0">
              <a:buNone/>
              <a:defRPr sz="1500" baseline="0"/>
            </a:lvl4pPr>
            <a:lvl5pPr marL="1828754" indent="0">
              <a:buNone/>
              <a:defRPr sz="1500" baseline="0"/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277009" y="6239933"/>
            <a:ext cx="4495800" cy="366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1" baseline="0">
                <a:solidFill>
                  <a:schemeClr val="accent4"/>
                </a:solidFill>
              </a:defRPr>
            </a:lvl1pPr>
            <a:lvl2pPr marL="457189" indent="0">
              <a:buNone/>
              <a:defRPr sz="1200" b="0" i="1" baseline="0"/>
            </a:lvl2pPr>
            <a:lvl3pPr marL="914377" indent="0">
              <a:buNone/>
              <a:defRPr sz="1200" b="0" i="1" baseline="0"/>
            </a:lvl3pPr>
            <a:lvl4pPr marL="1371566" indent="0">
              <a:buNone/>
              <a:defRPr sz="1200" b="0" i="1" baseline="0"/>
            </a:lvl4pPr>
            <a:lvl5pPr marL="1828754" indent="0">
              <a:buNone/>
              <a:defRPr sz="1200" b="0" i="1" baseline="0"/>
            </a:lvl5pPr>
          </a:lstStyle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038538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12/08/2017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1" y="366185"/>
            <a:ext cx="78867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1" y="1826684"/>
            <a:ext cx="78867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1"/>
            <a:ext cx="2057400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77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77"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VR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1"/>
            <a:ext cx="2057400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77">
              <a:defRPr/>
            </a:pPr>
            <a:fld id="{3EFEEF85-CD3D-4608-B5D8-51B9FC769C9E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2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2pPr>
      <a:lvl3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3pPr>
      <a:lvl4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4pPr>
      <a:lvl5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5pPr>
      <a:lvl6pPr marL="609585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6pPr>
      <a:lvl7pPr marL="1219170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7pPr>
      <a:lvl8pPr marL="1828754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8pPr>
      <a:lvl9pPr marL="2438339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teelfish Rg"/>
        </a:defRPr>
      </a:lvl9pPr>
    </p:titleStyle>
    <p:bodyStyle>
      <a:lvl1pPr marL="228594" indent="-228594" algn="l" defTabSz="914377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40268" y="237069"/>
            <a:ext cx="8212667" cy="776817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t-BR" altLang="pt-BR" sz="1900" b="1" dirty="0">
                <a:solidFill>
                  <a:srgbClr val="000000"/>
                </a:solidFill>
                <a:latin typeface="Ubuntu"/>
                <a:cs typeface="Arial" pitchFamily="34" charset="0"/>
              </a:rPr>
              <a:t>BRASIL  –  SALDO DE EMPREGO POR UNIDADE DA FEDERAÇÃO – JULHO 2017</a:t>
            </a:r>
            <a:endParaRPr lang="pl-PL" altLang="pt-BR" sz="1900" b="1" dirty="0">
              <a:solidFill>
                <a:srgbClr val="000000"/>
              </a:solidFill>
              <a:latin typeface="Ubuntu"/>
            </a:endParaRPr>
          </a:p>
        </p:txBody>
      </p:sp>
      <p:sp>
        <p:nvSpPr>
          <p:cNvPr id="1126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47133" y="6072720"/>
            <a:ext cx="5731933" cy="283633"/>
          </a:xfrm>
        </p:spPr>
        <p:txBody>
          <a:bodyPr/>
          <a:lstStyle/>
          <a:p>
            <a:pPr eaLnBrk="1" hangingPunct="1"/>
            <a:r>
              <a:rPr lang="pt-BR" altLang="pt-BR" sz="900">
                <a:solidFill>
                  <a:schemeClr val="tx1"/>
                </a:solidFill>
              </a:rPr>
              <a:t>CADASTRO GERAL DE EMPREGADOS E DESEMPREGADOS – CAGED</a:t>
            </a:r>
          </a:p>
        </p:txBody>
      </p:sp>
      <p:sp>
        <p:nvSpPr>
          <p:cNvPr id="19" name="Right Triangle 18"/>
          <p:cNvSpPr/>
          <p:nvPr/>
        </p:nvSpPr>
        <p:spPr>
          <a:xfrm>
            <a:off x="2" y="0"/>
            <a:ext cx="452967" cy="6858000"/>
          </a:xfrm>
          <a:prstGeom prst="rtTriangle">
            <a:avLst/>
          </a:prstGeom>
          <a:solidFill>
            <a:srgbClr val="CC51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914354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25" name="Right Triangle 24"/>
          <p:cNvSpPr/>
          <p:nvPr/>
        </p:nvSpPr>
        <p:spPr>
          <a:xfrm rot="10800000">
            <a:off x="8724902" y="0"/>
            <a:ext cx="452967" cy="7924800"/>
          </a:xfrm>
          <a:prstGeom prst="rtTriangle">
            <a:avLst/>
          </a:prstGeom>
          <a:solidFill>
            <a:srgbClr val="CC51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914354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0" y="6197601"/>
            <a:ext cx="2082800" cy="440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914354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85835" y="6214533"/>
            <a:ext cx="706967" cy="643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914354"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pic>
        <p:nvPicPr>
          <p:cNvPr id="11272" name="Imagem 1" descr="Descrição: nova_marca_GovernoFede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735" y="6060017"/>
            <a:ext cx="268816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2" y="1280586"/>
            <a:ext cx="6661149" cy="477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529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611300" y="116632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MATO GROSSO</a:t>
            </a:r>
            <a:br>
              <a:rPr lang="pt-BR" sz="3200" b="1" dirty="0" smtClean="0"/>
            </a:br>
            <a:r>
              <a:rPr lang="pt-BR" sz="3200" b="1" dirty="0" smtClean="0"/>
              <a:t>EMPREGO – ADMITIDOS POR SETOR</a:t>
            </a:r>
            <a:br>
              <a:rPr lang="pt-BR" sz="3200" b="1" dirty="0" smtClean="0"/>
            </a:br>
            <a:r>
              <a:rPr lang="pt-BR" sz="2000" b="1" dirty="0" smtClean="0"/>
              <a:t>ATÉ JUNHO/2017</a:t>
            </a:r>
            <a:endParaRPr lang="pt-BR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1" y="1844824"/>
            <a:ext cx="7070986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79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611300" y="116632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CUIABÁ</a:t>
            </a:r>
            <a:br>
              <a:rPr lang="pt-BR" sz="3200" b="1" dirty="0" smtClean="0"/>
            </a:br>
            <a:r>
              <a:rPr lang="pt-BR" sz="3200" b="1" dirty="0" smtClean="0"/>
              <a:t>EMPREGO – ADMITIDOS POR </a:t>
            </a:r>
            <a:r>
              <a:rPr lang="pt-BR" sz="3200" b="1" dirty="0"/>
              <a:t>SETOR</a:t>
            </a:r>
            <a:br>
              <a:rPr lang="pt-BR" sz="3200" b="1" dirty="0"/>
            </a:br>
            <a:r>
              <a:rPr lang="pt-BR" sz="2000" b="1" dirty="0"/>
              <a:t>ATÉ JUNHO/2017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951138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81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lor_Orang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6C6C6C"/>
      </a:accent5>
      <a:accent6>
        <a:srgbClr val="FF860D"/>
      </a:accent6>
      <a:hlink>
        <a:srgbClr val="5F5F5F"/>
      </a:hlink>
      <a:folHlink>
        <a:srgbClr val="919191"/>
      </a:folHlink>
    </a:clrScheme>
    <a:fontScheme name="Steel_Ubuntu_text">
      <a:majorFont>
        <a:latin typeface="Steelfish Rg"/>
        <a:ea typeface=""/>
        <a:cs typeface=""/>
      </a:majorFont>
      <a:minorFont>
        <a:latin typeface="Ubuntu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23</Words>
  <Application>Microsoft Office PowerPoint</Application>
  <PresentationFormat>Apresentação na tela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</vt:i4>
      </vt:variant>
    </vt:vector>
  </HeadingPairs>
  <TitlesOfParts>
    <vt:vector size="5" baseType="lpstr">
      <vt:lpstr>Tema do Office</vt:lpstr>
      <vt:lpstr>Office Theme</vt:lpstr>
      <vt:lpstr>Apresentação do PowerPoint</vt:lpstr>
      <vt:lpstr>MATO GROSSO EMPREGO – ADMITIDOS POR SETOR ATÉ JUNHO/2017</vt:lpstr>
      <vt:lpstr>CUIABÁ EMPREGO – ADMITIDOS POR SETOR ATÉ JUNHO/2017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Mucio</dc:creator>
  <cp:lastModifiedBy>Karol Garcia - Pauta Pronta Conteúdo</cp:lastModifiedBy>
  <cp:revision>5</cp:revision>
  <cp:lastPrinted>2017-08-10T18:35:15Z</cp:lastPrinted>
  <dcterms:created xsi:type="dcterms:W3CDTF">2017-08-10T13:56:02Z</dcterms:created>
  <dcterms:modified xsi:type="dcterms:W3CDTF">2017-08-13T01:27:03Z</dcterms:modified>
</cp:coreProperties>
</file>